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" y="0"/>
            <a:ext cx="1452276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" y="0"/>
            <a:ext cx="1452276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" y="0"/>
            <a:ext cx="1452276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" y="0"/>
            <a:ext cx="1452276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" y="0"/>
            <a:ext cx="1452276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" y="0"/>
            <a:ext cx="1452276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" y="0"/>
            <a:ext cx="1452276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16" y="0"/>
            <a:ext cx="14522768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2026-01-11T12:26:28Z</dcterms:created>
  <dcterms:modified xsi:type="dcterms:W3CDTF">2026-01-11T12:26:28Z</dcterms:modified>
</cp:coreProperties>
</file>